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3319" r:id="rId3"/>
    <p:sldId id="3320" r:id="rId4"/>
    <p:sldId id="3321" r:id="rId5"/>
    <p:sldId id="3322" r:id="rId6"/>
    <p:sldId id="3323" r:id="rId7"/>
    <p:sldId id="3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36172" y="1567639"/>
            <a:ext cx="8153400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AE" altLang="en-US" sz="3600" b="1" dirty="0">
              <a:solidFill>
                <a:srgbClr val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</a:t>
            </a:r>
            <a:r>
              <a:rPr kumimoji="0" lang="ar-AE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2320" y="2947894"/>
            <a:ext cx="6096000" cy="11144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ar-AE" b="1" dirty="0"/>
              <a:t>وضع عدت مجسمات مختلفة ومجسمات لمعدات الطوارئ امام الطالب ليفرز من بين هذه المجسمات المعدات الخاصة بالطوارئ ووضعها في السلة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01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مجموعة معدات الطوارئ الأوتوماتيكية من COOCHEER، متعددة الوظائف مساعدة على  الطريق 99 في 1 مع كابلات قفز، مجرفة عسكرية قابلة للطي، جهاز ضاغط هواء، حبل  سحب ومثلث، مصباح كاشف، مقاييس ضغط الإطارات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7" y="1230283"/>
            <a:ext cx="5261941" cy="45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8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عدات الطوارئ الطبية الصانع, شراء نوعية جيدة معدات الطوارئ الطبية المنتجات  من الصي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43" y="1022465"/>
            <a:ext cx="4965066" cy="51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 Rescue Kit :: MFC International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42" y="939800"/>
            <a:ext cx="7842723" cy="531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طفاية حريق بودرة 6 كيلو احصل عليها من متجر قمم اطفائي بسعر حصري - متجر قمم  إطفائي لأدوات ومواد السلام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9691" r="23977" b="2394"/>
          <a:stretch/>
        </p:blipFill>
        <p:spPr bwMode="auto">
          <a:xfrm>
            <a:off x="4713315" y="764771"/>
            <a:ext cx="3483033" cy="559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ابواب طوارئ – الصافي لأنظمة الأمن و السلام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91" y="1101436"/>
            <a:ext cx="4923502" cy="507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عائشه الشامسي</cp:lastModifiedBy>
  <cp:revision>10</cp:revision>
  <dcterms:created xsi:type="dcterms:W3CDTF">2023-06-12T08:37:42Z</dcterms:created>
  <dcterms:modified xsi:type="dcterms:W3CDTF">2023-09-14T09:11:18Z</dcterms:modified>
</cp:coreProperties>
</file>